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ru-RU" sz="6000" dirty="0" smtClean="0"/>
              <a:t>Токсикомания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595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 такое  токсикомания</a:t>
            </a:r>
            <a:r>
              <a:rPr lang="ru-RU" i="1" u="sng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309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Токсикомания</a:t>
            </a:r>
            <a:r>
              <a:rPr lang="ru-RU" sz="2000" dirty="0"/>
              <a:t> – это злоупотребление различными химическими, биологическими и лечебными препаратами, не входящими в перечень наркотических. Однако токсикомания и наркомания — общие понятия. Клеи, лаки, топливо и другая химия могут вызвать привыкание и зависимость так же, как наркотики.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1440160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60" y="3294693"/>
            <a:ext cx="21240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1409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429163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7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5094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При токсикомании развивается, в основном, психическая зависимость, реже – физическая. Наблюдаются психические и соматические расстройства и перемена личности. Единую причину развития токсикомании назвать невозможно. Большое значение в том, что человек становится токсикоманом, имеет специфика личности:</a:t>
            </a:r>
          </a:p>
          <a:p>
            <a:pPr lvl="1"/>
            <a:r>
              <a:rPr lang="ru-RU" sz="2000" dirty="0" smtClean="0">
                <a:solidFill>
                  <a:srgbClr val="FF0000"/>
                </a:solidFill>
              </a:rPr>
              <a:t>пассивность</a:t>
            </a:r>
            <a:r>
              <a:rPr lang="ru-RU" sz="2000" dirty="0">
                <a:solidFill>
                  <a:srgbClr val="FF0000"/>
                </a:solidFill>
              </a:rPr>
              <a:t>;</a:t>
            </a:r>
          </a:p>
          <a:p>
            <a:pPr lvl="1"/>
            <a:r>
              <a:rPr lang="ru-RU" sz="2000" dirty="0">
                <a:solidFill>
                  <a:srgbClr val="FF0000"/>
                </a:solidFill>
              </a:rPr>
              <a:t>инфантилизм;</a:t>
            </a:r>
          </a:p>
          <a:p>
            <a:pPr lvl="1"/>
            <a:r>
              <a:rPr lang="ru-RU" sz="2000" dirty="0">
                <a:solidFill>
                  <a:srgbClr val="FF0000"/>
                </a:solidFill>
              </a:rPr>
              <a:t>эмоциональная неустойчивость;</a:t>
            </a:r>
          </a:p>
          <a:p>
            <a:pPr lvl="1"/>
            <a:r>
              <a:rPr lang="ru-RU" sz="2000" dirty="0">
                <a:solidFill>
                  <a:srgbClr val="FF0000"/>
                </a:solidFill>
              </a:rPr>
              <a:t>зависимость от других;</a:t>
            </a:r>
          </a:p>
          <a:p>
            <a:pPr lvl="1"/>
            <a:r>
              <a:rPr lang="ru-RU" sz="2000" dirty="0" err="1">
                <a:solidFill>
                  <a:srgbClr val="FF0000"/>
                </a:solidFill>
              </a:rPr>
              <a:t>демонстративность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7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5040560" cy="5238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Немаловажны и общественные моменты такого распространенного явления, как токсикомания – низкий уровень образования и профессионализма из-за отсутствия интереса к учебе и работе;  </a:t>
            </a:r>
            <a:r>
              <a:rPr lang="ru-RU" sz="1800" dirty="0" err="1"/>
              <a:t>бездуховность</a:t>
            </a:r>
            <a:r>
              <a:rPr lang="ru-RU" sz="1800" dirty="0"/>
              <a:t> и безыдейность молодежи, неумение организовать свой досуг. Дефекты в воспитании и невысокий уровень медико-просветительской работы, окружающая микро среда и неблагополучная ситуация в семье также оказывают влияние на такие вредные привычки, как токсикомания, курение и употребление спиртного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Токсикоманы вдыхают пары растворителей, чтобы получить галлюцинации, похожие на сны. Они могут быть не только приятными, но и тревожными, но всегда – яркие и красочные. Часто токсикоманы объединяются в небольшие группы, чтобы вместе участвовать в одном сне.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617912"/>
            <a:ext cx="211223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77" y="2276872"/>
            <a:ext cx="211031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8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54642"/>
            <a:ext cx="3693790" cy="23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79075"/>
            <a:ext cx="3384376" cy="219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24800" cy="652934"/>
          </a:xfrm>
        </p:spPr>
        <p:txBody>
          <a:bodyPr/>
          <a:lstStyle/>
          <a:p>
            <a:r>
              <a:rPr lang="ru-RU" i="1" u="sng" dirty="0"/>
              <a:t>Токсикомания у подростков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6455407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Токсикомания как социальная проблема в наше время стоит чрезвычайно остро. Особенно тревожно то, что наибольшее распространение получила детская токсикомания. В подростковом возрасте очень велика вероятность вовлечения в разные зависимости, так как для подростков характерны любопытство к неизведанному, повышенная восприимчивость, слабая воля и отсутствие самокритики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Чаще всего токсикомания возникает у подростков по следующим причинам:</a:t>
            </a:r>
          </a:p>
          <a:p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Психологические</a:t>
            </a:r>
            <a:r>
              <a:rPr lang="ru-RU" sz="1800" dirty="0"/>
              <a:t>. Желание быть независимым и делать то, что запрещают взрослые. Именно стремление быть взрослыми делает подростков легко поддающимися негативному влиянию;</a:t>
            </a:r>
          </a:p>
          <a:p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Социальные причины</a:t>
            </a:r>
            <a:r>
              <a:rPr lang="ru-RU" sz="1800" dirty="0"/>
              <a:t>. Подростковая токсикомания чаще всего поражает неблагополучные семьи или семьи с либеральным стилем воспитания. Когда жизнь подростка не контролируется, у него возникает много свободного времени. Неумение подростка занять себя полезным делом приводит к скуке. </a:t>
            </a:r>
            <a:endParaRPr lang="ru-RU" sz="1800" dirty="0" smtClean="0"/>
          </a:p>
          <a:p>
            <a:r>
              <a:rPr lang="ru-RU" sz="1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Иные 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причины</a:t>
            </a:r>
            <a:r>
              <a:rPr lang="ru-RU" sz="1800" dirty="0"/>
              <a:t> – стремление не отставать от сверстников, любопытство к испытанию новых ощущений.</a:t>
            </a:r>
          </a:p>
        </p:txBody>
      </p:sp>
    </p:spTree>
    <p:extLst>
      <p:ext uri="{BB962C8B-B14F-4D97-AF65-F5344CB8AC3E}">
        <p14:creationId xmlns:p14="http://schemas.microsoft.com/office/powerpoint/2010/main" val="280639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44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427" cy="688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313" y="0"/>
            <a:ext cx="7924800" cy="810344"/>
          </a:xfrm>
        </p:spPr>
        <p:txBody>
          <a:bodyPr/>
          <a:lstStyle/>
          <a:p>
            <a:r>
              <a:rPr lang="ru-RU" b="1" i="1" u="sng" dirty="0">
                <a:solidFill>
                  <a:schemeClr val="bg1"/>
                </a:solidFill>
              </a:rPr>
              <a:t>ПОСЛЕДСТВИЯ ТОКСИКОМАНИИ.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7924800" cy="597666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При сформированной </a:t>
            </a:r>
            <a:r>
              <a:rPr lang="ru-RU" sz="1800" b="1" dirty="0" smtClean="0">
                <a:solidFill>
                  <a:schemeClr val="bg1"/>
                </a:solidFill>
              </a:rPr>
              <a:t>токсикомании, </a:t>
            </a:r>
            <a:r>
              <a:rPr lang="ru-RU" sz="1800" b="1" dirty="0">
                <a:solidFill>
                  <a:schemeClr val="bg1"/>
                </a:solidFill>
              </a:rPr>
              <a:t>подростки делаются менее сообразительными, медленнее и хуже ориентируются в окружающей обстановке, особенно в случаях, когда требуется быстрота реакции. Резко падает способность усваивать новый учебный материал - это служит нередкой причиной того, что подростки бросают учебу, категорически отказываются от занятий и даже сбегают из дома и интернатов. У одних при этом преобладают нарастающая пассивность, вялость, медлительность, склонность держаться в стороне от сверстников, искать уединения, проводя время в безделье. У других выступают склонность к аффективным реакциям, злобность, драчливость, агрессия по малейшему поводу.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Психологическое обследование подростков страдающих токсикоманией обнаруживает низкий и интеллект (IQ = от 80 до 100 по методу Векслера). Но особенно выражены нарушения внимания - выявляются трудность сосредоточения, легкая отвлекаемость, неспособность долго удерживать внимание на чем-либо одном. Нарушается также кратковременная память, как механическая, так и оперативная.</a:t>
            </a:r>
          </a:p>
        </p:txBody>
      </p:sp>
    </p:spTree>
    <p:extLst>
      <p:ext uri="{BB962C8B-B14F-4D97-AF65-F5344CB8AC3E}">
        <p14:creationId xmlns:p14="http://schemas.microsoft.com/office/powerpoint/2010/main" val="6412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7850832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/>
              <a:t>Автономное муниципальное образовательное учреждение дополнительного образования детей «Агалатовская детская школа искусств» Всеволожский район, Ленинградской области</a:t>
            </a:r>
            <a:endParaRPr lang="ru-RU" sz="2400" i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1691680" y="3717032"/>
            <a:ext cx="6470104" cy="20882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 smtClean="0"/>
              <a:t>Путинцева Алёна Эдуардовна, 13 лет, 2 класс </a:t>
            </a:r>
          </a:p>
          <a:p>
            <a:pPr marL="0" indent="0" algn="r">
              <a:buNone/>
            </a:pPr>
            <a:r>
              <a:rPr lang="ru-RU" sz="2000" dirty="0" smtClean="0"/>
              <a:t>отделения изобразительного искусства</a:t>
            </a:r>
          </a:p>
          <a:p>
            <a:pPr marL="0" indent="0" algn="r">
              <a:buNone/>
            </a:pPr>
            <a:r>
              <a:rPr lang="ru-RU" sz="2000" dirty="0" smtClean="0"/>
              <a:t>Преподаватель </a:t>
            </a:r>
            <a:r>
              <a:rPr lang="ru-RU" sz="2000" dirty="0" err="1" smtClean="0"/>
              <a:t>Бариева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Диляра</a:t>
            </a:r>
            <a:r>
              <a:rPr lang="ru-RU" sz="2000" dirty="0" smtClean="0"/>
              <a:t> Даниловна</a:t>
            </a:r>
          </a:p>
          <a:p>
            <a:pPr marL="0" indent="0" algn="r">
              <a:buNone/>
            </a:pPr>
            <a:r>
              <a:rPr lang="ru-RU" sz="2000" dirty="0" smtClean="0"/>
              <a:t>2014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85556716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55</TotalTime>
  <Words>555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Токсикомания</vt:lpstr>
      <vt:lpstr>Что  такое  токсикомания?</vt:lpstr>
      <vt:lpstr>Презентация PowerPoint</vt:lpstr>
      <vt:lpstr>Презентация PowerPoint</vt:lpstr>
      <vt:lpstr>Токсикомания у подростков</vt:lpstr>
      <vt:lpstr>ПОСЛЕДСТВИЯ ТОКСИКОМАНИИ.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Таксикомания</dc:title>
  <dc:creator>Алена</dc:creator>
  <cp:lastModifiedBy>Графика - М</cp:lastModifiedBy>
  <cp:revision>8</cp:revision>
  <dcterms:created xsi:type="dcterms:W3CDTF">2014-05-10T08:27:38Z</dcterms:created>
  <dcterms:modified xsi:type="dcterms:W3CDTF">2014-05-16T15:20:57Z</dcterms:modified>
</cp:coreProperties>
</file>